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2" r:id="rId3"/>
    <p:sldId id="264" r:id="rId4"/>
    <p:sldId id="265" r:id="rId5"/>
    <p:sldId id="266" r:id="rId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154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AB592D-7B0C-E061-3074-66202CC6E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55F83E8-F4D8-F697-0457-783C7CEBD3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52DB038-FB69-CFCD-886B-C1EFA7E79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DB6B3F8-CC6A-210D-A59B-F6F283395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0DE6F22-1CE4-4933-055E-A9FCA2069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6998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C59625-249B-C2A7-4860-AAEACEDC0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5C73E0E-8F42-EBE6-C046-AC155777DA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68FBFC9-90D4-5FD9-6FB9-D13535605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ABAEAD3-61DB-973F-077E-8251215B7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2EBB1F-47F2-B0C8-1FCE-6928F35EC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4949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AD61283-AF45-F1A5-14FE-2A826ED9E6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B461BF5-881E-3DC8-543F-228FE2B55A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BB36D01-BDD2-F99A-048F-C2954AFDF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BAFEA80-07D5-6A08-3CF4-802125598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B5013F-CA85-D072-6295-3C46924B8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60256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285849-4704-3A61-4037-AD94FF1A5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50E105C-E667-97DE-506D-7CF40C5CE0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BC71B6A-72F1-5E0F-9BB1-3461971C2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B54CD0F-92AB-DFA6-BBA2-F604FCB77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8CEBC2-6E31-2F0A-4F46-3B840224F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9658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5CFF48-5BB5-19F2-B6A2-5E6837B7F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EA6C01F-5988-653E-6337-2204DB4D0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ABFA583-364F-2E90-CF09-3D578C1D5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1BF63D8-3F33-A302-D327-F8EE94FBA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9E94227-3B0B-ED62-ADFB-FF2CB3FA6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1155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80F356-6906-7539-036A-44C230C73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1CB18DA-63D3-25A0-F9A0-858FD25451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6F7AFD6-5309-C89E-388D-AF696746E0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DB4C8F1-DAAB-CF57-4A0A-8C8C794EE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7B444A7-EE09-CA11-AF0E-D7FE2EA63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0CCD82C-778A-83AB-D4D9-BB3FDE63E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4509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5826A9-9D05-45E6-832C-CBC567B1A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EB21A2D-4C53-0605-7DBC-946DD55719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25590A4-C271-EA87-4C53-6D21B2A8F0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738C630-2AAA-7D12-2DA1-AE77B8DE6F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3A2A377-6344-2D54-E95D-131BE6A438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3424F1F-39D5-1545-1901-947AA13E0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A51AE26-EC48-1FC4-4997-E432B0CA1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5893749-4A00-A45F-324C-5C5F99D74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35310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C84608-7420-BD5E-68DC-74FB92B25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F29A6F9-3ED8-27A2-A294-19915D40E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85C53AE-6F86-0E9B-0355-51540157E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5CE8F04-36E0-FA5F-16BF-5799ECEE9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42257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2CB1ADD-34B0-4721-1020-312D7D018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9582823-A6BB-BF1B-77A5-3278B60B0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9EDCBF4-6093-E24D-E92E-016A2996D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0908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118489-36B7-1853-B67A-240C91E90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1992C94-94CB-9403-98A0-24AFE212CB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0871C73-E60C-1987-E869-0C3B5FB845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72509B9-6191-65A4-5547-72BDDE885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72EF113-6058-BBC3-98A7-2039A7F98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AD3289F-2F18-97B0-6CF0-B21381DBF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43217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DED644-610E-D622-EFC4-90802BBB7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FA5606-FD2D-EE1E-23FC-02C00594EC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7E2C3CA-DAB5-0D0B-5500-F77B9AE960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4F68FAD-3CB3-5988-190D-CC99CAD65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3F7718-3119-E0C2-97DD-D69B1CBBD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DA8508B-531D-954B-4F40-36C438CC6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524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05C5C30-04E5-CB9C-6E16-8D5A5CAD6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38425DF-C789-7C71-3CF1-BD11E0DDE1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8B6EAE-8948-92E4-C0D1-D442940000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CF0B12-AEB2-4032-9202-38DCA2B7D58F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DDE07A-BF98-1E78-9EB7-BBD5703BA4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72F8B8-E249-B38A-A625-18F0178F85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3969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Derecho laboral">
            <a:extLst>
              <a:ext uri="{FF2B5EF4-FFF2-40B4-BE49-F238E27FC236}">
                <a16:creationId xmlns:a16="http://schemas.microsoft.com/office/drawing/2014/main" id="{029EC505-04EB-57BD-9485-CECE8F31BB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6" y="2183827"/>
            <a:ext cx="959795" cy="1659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IF ANIMADOS...">
            <a:extLst>
              <a:ext uri="{FF2B5EF4-FFF2-40B4-BE49-F238E27FC236}">
                <a16:creationId xmlns:a16="http://schemas.microsoft.com/office/drawing/2014/main" id="{2C8D6C5F-4FBB-19C0-4126-997022AF5E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7419" y="2655921"/>
            <a:ext cx="2418666" cy="2176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everish">
            <a:extLst>
              <a:ext uri="{FF2B5EF4-FFF2-40B4-BE49-F238E27FC236}">
                <a16:creationId xmlns:a16="http://schemas.microsoft.com/office/drawing/2014/main" id="{838078C4-74F8-FD91-A268-6CC8E31119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15" y="4021677"/>
            <a:ext cx="1209878" cy="120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C238320-BF6D-D83F-9053-368DF50A2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es-ES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Condiciones de inasistencia </a:t>
            </a:r>
            <a:br>
              <a:rPr lang="es-ES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</a:br>
            <a:r>
              <a:rPr lang="es-ES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recuperación de notas</a:t>
            </a:r>
            <a:endParaRPr lang="es-CO" b="1" dirty="0"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66E9A02-3582-13CC-F658-2B81460B5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828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ES" sz="3600" dirty="0"/>
              <a:t>Cuando el estudiante no puede asistir y se obtuvo un sello en la clase, el niño/a debe adelantar su cuaderno y presentar la excusa la clase inmediatamente después y obtiene el sello.</a:t>
            </a:r>
          </a:p>
          <a:p>
            <a:pPr marL="0" indent="0">
              <a:buNone/>
            </a:pPr>
            <a:endParaRPr lang="es-ES" sz="3600" dirty="0"/>
          </a:p>
          <a:p>
            <a:pPr marL="0" indent="0">
              <a:buNone/>
            </a:pPr>
            <a:r>
              <a:rPr lang="es-ES" sz="3600" dirty="0"/>
              <a:t>Clase que obtenga nota, si no asiste debe presentar excusa y trabajo la clase inmediatamente después.</a:t>
            </a:r>
            <a:endParaRPr lang="es-CO" dirty="0"/>
          </a:p>
        </p:txBody>
      </p:sp>
      <p:pic>
        <p:nvPicPr>
          <p:cNvPr id="1026" name="Picture 2" descr="Enfermo GIFs | Tenor">
            <a:extLst>
              <a:ext uri="{FF2B5EF4-FFF2-40B4-BE49-F238E27FC236}">
                <a16:creationId xmlns:a16="http://schemas.microsoft.com/office/drawing/2014/main" id="{0177473C-3A21-1FAA-26C6-3903609A19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113" y="138113"/>
            <a:ext cx="2439461" cy="202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ick Scooby GIF - Sick Scooby Doo सिक - Discover &amp; Share GIFs">
            <a:extLst>
              <a:ext uri="{FF2B5EF4-FFF2-40B4-BE49-F238E27FC236}">
                <a16:creationId xmlns:a16="http://schemas.microsoft.com/office/drawing/2014/main" id="{40204894-D2E5-4058-2484-5E505C1BB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6" y="138113"/>
            <a:ext cx="2360578" cy="192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513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2A7747-AF67-2A7E-AF98-122D6BE53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TAREA 1 COMUNICACIÓN DIGITAL</a:t>
            </a:r>
            <a:br>
              <a:rPr lang="es-ES" dirty="0"/>
            </a:br>
            <a:r>
              <a:rPr lang="es-ES" dirty="0"/>
              <a:t>CODIGO MORSE</a:t>
            </a:r>
            <a:endParaRPr lang="es-CO" dirty="0"/>
          </a:p>
        </p:txBody>
      </p:sp>
      <p:pic>
        <p:nvPicPr>
          <p:cNvPr id="3074" name="Picture 2" descr="Aprendiendo el código Morse • Recursos adicionales • Electricks Tienda de  magia">
            <a:extLst>
              <a:ext uri="{FF2B5EF4-FFF2-40B4-BE49-F238E27FC236}">
                <a16:creationId xmlns:a16="http://schemas.microsoft.com/office/drawing/2014/main" id="{4BF091B4-41B1-70E0-DC96-9C42490DC1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901" y="1967318"/>
            <a:ext cx="8608979" cy="422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Morse Code GIFs | Tenor">
            <a:extLst>
              <a:ext uri="{FF2B5EF4-FFF2-40B4-BE49-F238E27FC236}">
                <a16:creationId xmlns:a16="http://schemas.microsoft.com/office/drawing/2014/main" id="{3506BBF6-4F8D-847B-0F6B-9A77B8CD7F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3657" y="1209657"/>
            <a:ext cx="1842473" cy="2477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Morse Code GIFs | Tenor">
            <a:extLst>
              <a:ext uri="{FF2B5EF4-FFF2-40B4-BE49-F238E27FC236}">
                <a16:creationId xmlns:a16="http://schemas.microsoft.com/office/drawing/2014/main" id="{F6560FD9-20C2-B3E9-02E5-B7DDE8D2E8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27" y="1027906"/>
            <a:ext cx="1593708" cy="181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l Telégrafo Eléctrico Quiz">
            <a:extLst>
              <a:ext uri="{FF2B5EF4-FFF2-40B4-BE49-F238E27FC236}">
                <a16:creationId xmlns:a16="http://schemas.microsoft.com/office/drawing/2014/main" id="{13FCA464-8C7E-DD77-D688-57D8A9AFC9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390" y="3005847"/>
            <a:ext cx="2619375" cy="1186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ello World” in Morse Code on Arduino (Lab #1) | by Aylish | Medium">
            <a:extLst>
              <a:ext uri="{FF2B5EF4-FFF2-40B4-BE49-F238E27FC236}">
                <a16:creationId xmlns:a16="http://schemas.microsoft.com/office/drawing/2014/main" id="{9B12EC0B-1333-83B3-EBE2-FD53AF7E49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1355" y="4531314"/>
            <a:ext cx="1694775" cy="95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9835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0E9E44-D681-9021-B9AF-67093F7A0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/>
              <a:t>📡 Protocolo de transmisión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E469DC5-7E2F-40AA-71DF-3476B507D7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459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dirty="0"/>
              <a:t>Cuando se usa Morse en radio, luz o sonido, se siguen estas normas:</a:t>
            </a:r>
          </a:p>
          <a:p>
            <a:r>
              <a:rPr lang="es-ES" b="1" dirty="0"/>
              <a:t>Inicio del mensaje:</a:t>
            </a:r>
            <a:r>
              <a:rPr lang="es-ES" dirty="0"/>
              <a:t> se suele anunciar con la señal de llamada (ejemplo: “</a:t>
            </a:r>
            <a:r>
              <a:rPr lang="es-ES" b="1" dirty="0"/>
              <a:t>CQ</a:t>
            </a:r>
            <a:r>
              <a:rPr lang="es-ES" dirty="0"/>
              <a:t>” para llamar a cualquier estación).</a:t>
            </a:r>
          </a:p>
          <a:p>
            <a:r>
              <a:rPr lang="es-ES" b="1" dirty="0"/>
              <a:t>Identificación:</a:t>
            </a:r>
            <a:r>
              <a:rPr lang="es-ES" dirty="0"/>
              <a:t> se transmite el indicativo de la estación emisora.</a:t>
            </a:r>
          </a:p>
          <a:p>
            <a:r>
              <a:rPr lang="es-ES" b="1" dirty="0"/>
              <a:t>Mensaje:</a:t>
            </a:r>
            <a:r>
              <a:rPr lang="es-ES" dirty="0"/>
              <a:t> se codifica letra por letra en puntos y rayas.</a:t>
            </a:r>
          </a:p>
          <a:p>
            <a:r>
              <a:rPr lang="es-ES" b="1" dirty="0"/>
              <a:t>Finalización:</a:t>
            </a:r>
            <a:r>
              <a:rPr lang="es-ES" dirty="0"/>
              <a:t> se usa “</a:t>
            </a:r>
            <a:r>
              <a:rPr lang="es-ES" b="1" dirty="0"/>
              <a:t>AR</a:t>
            </a:r>
            <a:r>
              <a:rPr lang="es-ES" dirty="0"/>
              <a:t>” (fin de mensaje) o “</a:t>
            </a:r>
            <a:r>
              <a:rPr lang="es-ES" b="1" dirty="0"/>
              <a:t>SK</a:t>
            </a:r>
            <a:r>
              <a:rPr lang="es-ES" dirty="0"/>
              <a:t>” (fin de comunicación).</a:t>
            </a:r>
          </a:p>
          <a:p>
            <a:r>
              <a:rPr lang="es-ES" b="1" dirty="0"/>
              <a:t>Confirmación:</a:t>
            </a:r>
            <a:r>
              <a:rPr lang="es-ES" dirty="0"/>
              <a:t> el receptor puede responder con “</a:t>
            </a:r>
            <a:r>
              <a:rPr lang="es-ES" b="1" dirty="0"/>
              <a:t>R</a:t>
            </a:r>
            <a:r>
              <a:rPr lang="es-ES" dirty="0"/>
              <a:t>” (recibido) o “</a:t>
            </a:r>
            <a:r>
              <a:rPr lang="es-ES" b="1" dirty="0"/>
              <a:t>K</a:t>
            </a:r>
            <a:r>
              <a:rPr lang="es-ES" dirty="0"/>
              <a:t>” (adelante).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33735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354169-206E-1B4E-205E-8E299F916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/>
              <a:t>⏱️ Elementos básicos del código Morse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C00E8E3-E03C-42C1-66CF-42E0A06A46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b="1" dirty="0"/>
              <a:t>Punto (· / </a:t>
            </a:r>
            <a:r>
              <a:rPr lang="es-ES" b="1" dirty="0" err="1"/>
              <a:t>dit</a:t>
            </a:r>
            <a:r>
              <a:rPr lang="es-ES" b="1" dirty="0"/>
              <a:t>):</a:t>
            </a:r>
            <a:r>
              <a:rPr lang="es-ES" dirty="0"/>
              <a:t> una señal corta, equivalente a </a:t>
            </a:r>
            <a:r>
              <a:rPr lang="es-ES" b="1" dirty="0"/>
              <a:t>1 unidad de tiempo</a:t>
            </a:r>
            <a:r>
              <a:rPr lang="es-ES" dirty="0"/>
              <a:t>.</a:t>
            </a:r>
          </a:p>
          <a:p>
            <a:r>
              <a:rPr lang="es-ES" b="1" dirty="0"/>
              <a:t>Raya (– / dah):</a:t>
            </a:r>
            <a:r>
              <a:rPr lang="es-ES" dirty="0"/>
              <a:t> una señal larga, equivalente a </a:t>
            </a:r>
            <a:r>
              <a:rPr lang="es-ES" b="1" dirty="0"/>
              <a:t>3 unidades de tiempo</a:t>
            </a:r>
            <a:r>
              <a:rPr lang="es-ES" dirty="0"/>
              <a:t>.</a:t>
            </a:r>
          </a:p>
          <a:p>
            <a:r>
              <a:rPr lang="es-ES" b="1" dirty="0"/>
              <a:t>Espacio entre puntos y rayas dentro de una letra:</a:t>
            </a:r>
            <a:r>
              <a:rPr lang="es-ES" dirty="0"/>
              <a:t> </a:t>
            </a:r>
            <a:r>
              <a:rPr lang="es-ES" b="1" dirty="0"/>
              <a:t>1 unidad de tiempo</a:t>
            </a:r>
            <a:r>
              <a:rPr lang="es-ES" dirty="0"/>
              <a:t>.</a:t>
            </a:r>
          </a:p>
          <a:p>
            <a:r>
              <a:rPr lang="es-ES" b="1" dirty="0"/>
              <a:t>Espacio entre letras:</a:t>
            </a:r>
            <a:r>
              <a:rPr lang="es-ES" dirty="0"/>
              <a:t> </a:t>
            </a:r>
            <a:r>
              <a:rPr lang="es-ES" b="1" dirty="0"/>
              <a:t>3 unidades de tiempo</a:t>
            </a:r>
            <a:r>
              <a:rPr lang="es-ES" dirty="0"/>
              <a:t>.</a:t>
            </a:r>
          </a:p>
          <a:p>
            <a:r>
              <a:rPr lang="es-ES" b="1" dirty="0"/>
              <a:t>Espacio entre palabras:</a:t>
            </a:r>
            <a:r>
              <a:rPr lang="es-ES" dirty="0"/>
              <a:t> </a:t>
            </a:r>
            <a:r>
              <a:rPr lang="es-ES" b="1" dirty="0"/>
              <a:t>7 unidades de tiempo</a:t>
            </a:r>
            <a:r>
              <a:rPr lang="es-ES" dirty="0"/>
              <a:t>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61322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colorido, alimentos, decorado, grupo">
            <a:extLst>
              <a:ext uri="{FF2B5EF4-FFF2-40B4-BE49-F238E27FC236}">
                <a16:creationId xmlns:a16="http://schemas.microsoft.com/office/drawing/2014/main" id="{222E1E53-7C52-B5BB-F48F-D4B07676F8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23963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247</Words>
  <Application>Microsoft Office PowerPoint</Application>
  <PresentationFormat>Panorámica</PresentationFormat>
  <Paragraphs>18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ADLaM Display</vt:lpstr>
      <vt:lpstr>Aptos</vt:lpstr>
      <vt:lpstr>Aptos Display</vt:lpstr>
      <vt:lpstr>Arial</vt:lpstr>
      <vt:lpstr>Tema de Office</vt:lpstr>
      <vt:lpstr>Condiciones de inasistencia  recuperación de notas</vt:lpstr>
      <vt:lpstr>TAREA 1 COMUNICACIÓN DIGITAL CODIGO MORSE</vt:lpstr>
      <vt:lpstr>📡 Protocolo de transmisión</vt:lpstr>
      <vt:lpstr>⏱️ Elementos básicos del código Morse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6</cp:revision>
  <dcterms:created xsi:type="dcterms:W3CDTF">2026-01-27T11:28:00Z</dcterms:created>
  <dcterms:modified xsi:type="dcterms:W3CDTF">2026-02-06T16:26:45Z</dcterms:modified>
</cp:coreProperties>
</file>